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79" r:id="rId8"/>
    <p:sldId id="262" r:id="rId9"/>
    <p:sldId id="263" r:id="rId10"/>
    <p:sldId id="264" r:id="rId11"/>
    <p:sldId id="266" r:id="rId12"/>
    <p:sldId id="277" r:id="rId13"/>
    <p:sldId id="268" r:id="rId14"/>
    <p:sldId id="269" r:id="rId15"/>
    <p:sldId id="267" r:id="rId16"/>
    <p:sldId id="278" r:id="rId17"/>
    <p:sldId id="270" r:id="rId18"/>
    <p:sldId id="272" r:id="rId19"/>
    <p:sldId id="271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8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10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55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52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21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29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2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00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14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25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52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8A944-B7B7-4E68-ACB8-6CA5875835E9}" type="datetimeFigureOut">
              <a:rPr lang="tr-TR" smtClean="0"/>
              <a:t>07.10.2019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9584-ECD8-4506-9F7A-65AB10F150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19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34589" y="325936"/>
            <a:ext cx="9664337" cy="1325563"/>
          </a:xfrm>
        </p:spPr>
        <p:txBody>
          <a:bodyPr>
            <a:normAutofit fontScale="90000"/>
          </a:bodyPr>
          <a:lstStyle/>
          <a:p>
            <a:r>
              <a:rPr lang="tr-TR" sz="6000" dirty="0" smtClean="0">
                <a:latin typeface="Arial Black" panose="020B0A04020102020204" pitchFamily="34" charset="0"/>
              </a:rPr>
              <a:t>ESAT SİVRİ ORTAOKULU</a:t>
            </a:r>
            <a:endParaRPr lang="tr-TR" sz="6000" dirty="0"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487" y="1890054"/>
            <a:ext cx="8029849" cy="44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05840" y="222069"/>
            <a:ext cx="1007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Hareketliliklerimiz</a:t>
            </a:r>
            <a:endParaRPr lang="tr-TR" sz="40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91885" y="1868300"/>
            <a:ext cx="1156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Yunanistan    Mart,2020             </a:t>
            </a:r>
            <a:r>
              <a:rPr lang="tr-TR" sz="3200" dirty="0" smtClean="0"/>
              <a:t>5 öğrenci     +   2  öğretmen</a:t>
            </a:r>
            <a:endParaRPr lang="tr-TR" sz="32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18011" y="2904149"/>
            <a:ext cx="1145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Türkiye          Mayıs, 2020           </a:t>
            </a:r>
            <a:r>
              <a:rPr lang="tr-TR" sz="3200" dirty="0" smtClean="0"/>
              <a:t>5 öğrenci     +   2  öğretmen</a:t>
            </a:r>
            <a:endParaRPr lang="tr-TR" sz="32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457199" y="1018280"/>
            <a:ext cx="846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Romanya       Kasım, 2019          </a:t>
            </a:r>
            <a:r>
              <a:rPr lang="tr-TR" sz="3200" dirty="0" smtClean="0"/>
              <a:t>2 öğretmen</a:t>
            </a:r>
            <a:endParaRPr lang="tr-TR" sz="32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418011" y="3936114"/>
            <a:ext cx="11403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Letonya         Kasım,2020            </a:t>
            </a:r>
            <a:r>
              <a:rPr lang="tr-TR" sz="3200" dirty="0" smtClean="0"/>
              <a:t>5 öğrenci    +   2  öğretmen</a:t>
            </a:r>
            <a:endParaRPr lang="tr-TR" sz="32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457199" y="4968079"/>
            <a:ext cx="11547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Romanya      Mart, 2021             </a:t>
            </a:r>
            <a:r>
              <a:rPr lang="tr-TR" sz="3200" dirty="0" smtClean="0"/>
              <a:t>5 öğrenci     +   2  öğretmen</a:t>
            </a:r>
            <a:endParaRPr lang="tr-TR" sz="32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457199" y="5878286"/>
            <a:ext cx="1149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Portekiz        Mayıs, 2021           </a:t>
            </a:r>
            <a:r>
              <a:rPr lang="tr-TR" sz="3200" dirty="0" smtClean="0"/>
              <a:t>5 öğrenci    +   2  öğretmen</a:t>
            </a:r>
            <a:endParaRPr lang="tr-TR" sz="3200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931" y="98536"/>
            <a:ext cx="3174275" cy="16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207623" y="2220686"/>
            <a:ext cx="7798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dirty="0" smtClean="0">
                <a:solidFill>
                  <a:srgbClr val="FF0000"/>
                </a:solidFill>
              </a:rPr>
              <a:t>AMAÇLARIMIZ</a:t>
            </a:r>
            <a:endParaRPr lang="tr-T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61703" y="2821577"/>
            <a:ext cx="11011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Ortak ülkelerde çalışma grubuna seçilen öğrenciler beraber bir hikaye yazarak , yaratıcı kimlikleri ile  bir ürün ortaya çıkaracaklardır.</a:t>
            </a:r>
          </a:p>
          <a:p>
            <a:r>
              <a:rPr lang="tr-TR" sz="4000" dirty="0" smtClean="0"/>
              <a:t>Öğrenciler tarafından hazırlanmış reklamlarla, haberlerle , şarkılarla, film ve yayın akışıyla bir avrupa TV kanalı oluşturulacaktır.</a:t>
            </a:r>
            <a:endParaRPr lang="tr-TR" sz="4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62" y="187960"/>
            <a:ext cx="8118069" cy="26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63" y="413248"/>
            <a:ext cx="8650333" cy="334885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39634" y="4402183"/>
            <a:ext cx="11443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Bu  yayın akışı ile, öğrencilerin her an ulaşabileceği eğitici ortamlar sağlanacak ve böylelikle eğitim sınıf duvarlarının dışına çıkacaktır.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8525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69" y="421277"/>
            <a:ext cx="7272201" cy="202147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83325" y="2808514"/>
            <a:ext cx="111164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Twinspace ortamında yapacağımız çalışmalar, skype buluşmaları, video konferanslar ve hareketliliklerimiz ile  öğrencilerin gerçek hayatta ingilizce ile karşılaşmalarını sağlayacağız.</a:t>
            </a:r>
          </a:p>
          <a:p>
            <a:r>
              <a:rPr lang="tr-TR" sz="4000" smtClean="0"/>
              <a:t>Öğrenciler </a:t>
            </a:r>
            <a:r>
              <a:rPr lang="tr-TR" sz="4000" dirty="0" smtClean="0"/>
              <a:t>ingilizce okuma, yazma, anlama ve  konuşma becerilerini  geliştireceğiz.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892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8" y="395422"/>
            <a:ext cx="9753600" cy="287029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49086" y="4271554"/>
            <a:ext cx="10241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Değişik aktiviteler ile yabancı bir dil öğrenmeyi eğlenceli  hale getireceğiz.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9142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07" y="293233"/>
            <a:ext cx="7246484" cy="328594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83326" y="4101737"/>
            <a:ext cx="11364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Öğrenciler diğer ülkelerin dilleri ile tanışacaklar. Öğrenecekleri yeni kelimelerle çok dilli olabileceklerini görecekler.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123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3" y="698319"/>
            <a:ext cx="4576724" cy="26719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53142" y="3526972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Bir youtube kanalı oluşturarak, eğitimi, yenilikçi yaklaşımlar ile  sınıf duvarlarının dışına çıkaracağız. Böylelikle sosyal medya ve interneti eğitim amaçlı güvenli şekilde kullanmayı  da öğreteceğiz.</a:t>
            </a:r>
            <a:endParaRPr lang="tr-TR" sz="4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60" y="454342"/>
            <a:ext cx="4146220" cy="27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0" y="249146"/>
            <a:ext cx="5721397" cy="361758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57200" y="4545874"/>
            <a:ext cx="11299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Diğer ülkelerde, yabancı dil eğitiminde uygulanan bilişim teknolojileri hakkında bilgileneceğiz.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95" y="249146"/>
            <a:ext cx="5235776" cy="36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51" y="219075"/>
            <a:ext cx="7468825" cy="397410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57200" y="4284617"/>
            <a:ext cx="11521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Gittiğimiz okullarda  yapılacak olan eğitimlerde öğreneceğimiz WEB 2 ARAÇLARINI , kendi ülkemizdeki öğretmenlere öğreteceğiz. Okullarda daha çok bilişim kullanımı sağlanacaktır.(kahoot, quizizz.....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446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96389" y="4470400"/>
            <a:ext cx="10554788" cy="23876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Let’s sharpen our minds and enrich our lives by creating a European TV  Channel.</a:t>
            </a:r>
            <a:endParaRPr lang="tr-TR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55" y="226089"/>
            <a:ext cx="3896542" cy="32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310786"/>
            <a:ext cx="5527631" cy="322924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35577" y="3984171"/>
            <a:ext cx="11286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Yapılan her hareketliliğin sonrasında yapılacak bilgilendirme çalışmaları </a:t>
            </a:r>
            <a:r>
              <a:rPr lang="tr-TR" sz="4000" smtClean="0"/>
              <a:t>ile ülkelerde yapılanlar,öğrenilenler diğer öğretmenlerle paylaşılarak </a:t>
            </a:r>
            <a:r>
              <a:rPr lang="tr-TR" sz="4000" dirty="0" smtClean="0"/>
              <a:t>yaygınlaştırma sağlanacaktır.  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30" y="257717"/>
            <a:ext cx="5434149" cy="36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97" y="244248"/>
            <a:ext cx="5531412" cy="336110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36023" y="3958046"/>
            <a:ext cx="10711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Yapılacak olan müzik çalışmaları ile ingilizce eğitimi ritm  ve kinestetik çalışmalar ile eğlenceli hale getirilecek.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7468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7" y="486954"/>
            <a:ext cx="4122596" cy="479044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447211" y="574766"/>
            <a:ext cx="67447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Yapılacak  çalışmalar, öğrencilerin kişisel gelişimlerine destek olacaktır. Onların daha sosyal, sabırlı, duyarlı,insanlara karşı toleranslı, saygılı ve sorumlu bireyler olmaları  sağlanarak , 21. yüzyılın küresel vatandaşlığı kimliği kazandırılacaktır. 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2684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682" y="124691"/>
            <a:ext cx="3592286" cy="298513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14103" y="4331821"/>
            <a:ext cx="11720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Haydi, bir Avrupa TV Kanalı oluşturarak, fikirlerimizi keskinleştirip , </a:t>
            </a:r>
          </a:p>
          <a:p>
            <a:pPr algn="ctr"/>
            <a:r>
              <a:rPr lang="tr-TR" sz="4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hayatlarımızı zenginleştirelim.</a:t>
            </a:r>
            <a:endParaRPr lang="tr-TR" sz="4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14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2" y="662124"/>
            <a:ext cx="3176044" cy="217986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57646" y="3827417"/>
            <a:ext cx="108291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Biz bu projeye bir e Twinning projesi ile başladık.</a:t>
            </a:r>
          </a:p>
          <a:p>
            <a:pPr algn="ctr"/>
            <a:r>
              <a:rPr lang="tr-TR" sz="4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Let’s create our TV Channel.</a:t>
            </a:r>
            <a:endParaRPr lang="tr-TR" sz="4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753" y="356644"/>
            <a:ext cx="6858001" cy="32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91" y="222794"/>
            <a:ext cx="9344841" cy="431031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04949" y="5146766"/>
            <a:ext cx="11051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Bu projede birçok Avrupa ülkesi ile çalıştık.</a:t>
            </a:r>
            <a:endParaRPr lang="tr-TR" sz="4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5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29197" y="4303455"/>
            <a:ext cx="10018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Bu projede her ülke öğrencileri ile çekimler yaparak,bir haber programı, bir reklam filmi , skeçler ve müzik programı hazırladı.</a:t>
            </a:r>
            <a:endParaRPr lang="tr-TR" sz="4000" dirty="0"/>
          </a:p>
          <a:p>
            <a:endParaRPr lang="tr-TR" sz="4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4" y="197312"/>
            <a:ext cx="2476470" cy="325128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88331"/>
            <a:ext cx="4389120" cy="33234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576" y="197312"/>
            <a:ext cx="4271553" cy="32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3508" y="4159763"/>
            <a:ext cx="12283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/>
              <a:t>Biz de öğrencilerimizle eşsiz Pamukkale’mizi tanıtan bir  reklam filmi hazırladık. </a:t>
            </a:r>
          </a:p>
          <a:p>
            <a:r>
              <a:rPr lang="tr-TR" sz="4000" dirty="0"/>
              <a:t>Pamuk Prenses adlı hikayenin drama sunumunu yaptık.</a:t>
            </a:r>
          </a:p>
          <a:p>
            <a:r>
              <a:rPr lang="tr-TR" sz="4000" dirty="0"/>
              <a:t>İngilizce , T</a:t>
            </a:r>
            <a:r>
              <a:rPr lang="tr-TR" sz="4000" dirty="0" smtClean="0"/>
              <a:t>ürkçe </a:t>
            </a:r>
            <a:r>
              <a:rPr lang="tr-TR" sz="4000" dirty="0"/>
              <a:t>şarkılar söyleyip çekimini  yaptık.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1" y="101209"/>
            <a:ext cx="6648995" cy="39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9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27016" y="3918858"/>
            <a:ext cx="11077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Öğrencilerimiz bu çalışmaları çok sevdi, ingilizceye olan yaklaşımları çok olumlu yönde değişti.Bunu görüp yaşayarak bu çalışmalarımıza Erasmus+ platformunda devam etmek istedik.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8011886" cy="3918858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5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41663" y="454706"/>
            <a:ext cx="30958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YUNANİSTAN</a:t>
            </a:r>
          </a:p>
          <a:p>
            <a:pPr algn="ctr"/>
            <a:r>
              <a:rPr lang="tr-TR" sz="2400" dirty="0" smtClean="0"/>
              <a:t>The Cordinator</a:t>
            </a:r>
          </a:p>
          <a:p>
            <a:endParaRPr lang="tr-TR" sz="4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923312" y="593205"/>
            <a:ext cx="275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TÜRKİYE</a:t>
            </a:r>
            <a:endParaRPr lang="tr-TR" sz="4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7566" y="2105913"/>
            <a:ext cx="289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ROMANYA</a:t>
            </a:r>
            <a:endParaRPr lang="tr-TR" sz="4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117566" y="3742810"/>
            <a:ext cx="3095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PORTEKİZ</a:t>
            </a:r>
            <a:endParaRPr lang="tr-TR" sz="4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6923312" y="3023197"/>
            <a:ext cx="211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LETONYA</a:t>
            </a:r>
            <a:endParaRPr lang="tr-TR" sz="40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74766" y="4963886"/>
            <a:ext cx="10816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sz="6000" dirty="0" smtClean="0"/>
              <a:t>Projemizin katılımcıları oldular.</a:t>
            </a:r>
            <a:endParaRPr lang="tr-TR" sz="60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29505"/>
            <a:ext cx="2095773" cy="170388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1838238"/>
            <a:ext cx="2095773" cy="123825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3469041"/>
            <a:ext cx="2095773" cy="123825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31" y="-42504"/>
            <a:ext cx="2143125" cy="214312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01" y="3109235"/>
            <a:ext cx="2170068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438</Words>
  <Application>Microsoft Office PowerPoint</Application>
  <PresentationFormat>Geniş ekran</PresentationFormat>
  <Paragraphs>40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Aharoni</vt:lpstr>
      <vt:lpstr>Arial</vt:lpstr>
      <vt:lpstr>Arial Black</vt:lpstr>
      <vt:lpstr>Calibri</vt:lpstr>
      <vt:lpstr>Calibri Light</vt:lpstr>
      <vt:lpstr>Office Teması</vt:lpstr>
      <vt:lpstr>ESAT SİVRİ ORTAOKULU</vt:lpstr>
      <vt:lpstr>Let’s sharpen our minds and enrich our lives by creating a European TV  Channel.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Sharpen our minds and enrich our lives by creating a European TV  Channel.</dc:title>
  <dc:creator>ronaldinho424</dc:creator>
  <cp:lastModifiedBy>ronaldinho424</cp:lastModifiedBy>
  <cp:revision>36</cp:revision>
  <dcterms:created xsi:type="dcterms:W3CDTF">2019-09-07T15:46:25Z</dcterms:created>
  <dcterms:modified xsi:type="dcterms:W3CDTF">2019-10-07T16:57:31Z</dcterms:modified>
</cp:coreProperties>
</file>